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0"/>
  </p:notesMasterIdLst>
  <p:handoutMasterIdLst>
    <p:handoutMasterId r:id="rId11"/>
  </p:handoutMasterIdLst>
  <p:sldIdLst>
    <p:sldId id="256" r:id="rId5"/>
    <p:sldId id="257" r:id="rId6"/>
    <p:sldId id="258" r:id="rId7"/>
    <p:sldId id="259" r:id="rId8"/>
    <p:sldId id="260" r:id="rId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7B67"/>
    <a:srgbClr val="33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23084" autoAdjust="0"/>
    <p:restoredTop sz="94660"/>
  </p:normalViewPr>
  <p:slideViewPr>
    <p:cSldViewPr snapToGrid="0">
      <p:cViewPr varScale="1">
        <p:scale>
          <a:sx n="169" d="100"/>
          <a:sy n="169" d="100"/>
        </p:scale>
        <p:origin x="216" y="190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86" d="100"/>
          <a:sy n="186" d="100"/>
        </p:scale>
        <p:origin x="4688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0C163AB6-2C87-2647-93E9-5AEE0B7DB27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EF56315B-508F-2E4D-A6F3-B9CB554A6A4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E9D8D7-1EA9-5949-8051-3A92C018FAE0}" type="datetimeFigureOut">
              <a:rPr lang="cs-CZ" smtClean="0"/>
              <a:t>01.12.25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2DC6E0E-7A79-8840-9690-F3EB75AE20C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043B824-D102-0C49-8E76-C194CF26608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DB9270-111E-F944-9EC6-96E615B9AFD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16581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B77F40-9E72-4173-9861-DC5922CC470D}" type="datetimeFigureOut">
              <a:rPr lang="cs-CZ" smtClean="0"/>
              <a:t>01.12.25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878CC2-24DC-4BAA-9716-49733651B7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5336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6D45EBD-89EB-CED1-DEAD-7C36441C1A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cs-CZ"/>
          </a:p>
        </p:txBody>
      </p:sp>
      <p:sp>
        <p:nvSpPr>
          <p:cNvPr id="11" name="Nadpis 10">
            <a:extLst>
              <a:ext uri="{FF2B5EF4-FFF2-40B4-BE49-F238E27FC236}">
                <a16:creationId xmlns:a16="http://schemas.microsoft.com/office/drawing/2014/main" id="{38E37042-F300-184A-9EEF-E4568977B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12" name="Zástupný symbol pro datum 11">
            <a:extLst>
              <a:ext uri="{FF2B5EF4-FFF2-40B4-BE49-F238E27FC236}">
                <a16:creationId xmlns:a16="http://schemas.microsoft.com/office/drawing/2014/main" id="{F2F8F1A6-85BE-2D4F-A7E0-EE111A3136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BBE99-DC81-4612-81A9-6B36254EF151}" type="datetime1">
              <a:rPr lang="cs-CZ" smtClean="0"/>
              <a:t>01.12.25</a:t>
            </a:fld>
            <a:endParaRPr lang="cs-CZ"/>
          </a:p>
        </p:txBody>
      </p:sp>
      <p:sp>
        <p:nvSpPr>
          <p:cNvPr id="13" name="Zástupný symbol pro zápatí 12">
            <a:extLst>
              <a:ext uri="{FF2B5EF4-FFF2-40B4-BE49-F238E27FC236}">
                <a16:creationId xmlns:a16="http://schemas.microsoft.com/office/drawing/2014/main" id="{A31A8C66-197D-3140-960B-B97623CDD8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4" name="Zástupný symbol pro číslo snímku 13">
            <a:extLst>
              <a:ext uri="{FF2B5EF4-FFF2-40B4-BE49-F238E27FC236}">
                <a16:creationId xmlns:a16="http://schemas.microsoft.com/office/drawing/2014/main" id="{E7D90F70-6C10-B649-91C9-CDF0F298F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89B25-7C34-4DA1-89CC-6B1491A6D808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0797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20390-203D-E5AD-56EC-8CA3B640AB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AA1ADC-13F7-6882-B4AA-7DBF43BB86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84D79C-065C-354C-BDB2-2B7CA4AB91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C0B5E-9491-4136-8AC6-7D716AB20A93}" type="datetime1">
              <a:rPr lang="cs-CZ" smtClean="0"/>
              <a:t>01.12.25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8204E9-8659-98EC-F1BA-107929FF4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81A5F4-97C5-3925-11D6-70292E342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89B25-7C34-4DA1-89CC-6B1491A6D80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1152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3BE36C6-E58F-B82F-9501-F0B0758573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87D7CD-0DDF-9EBE-AE01-11007AAA0A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EEFC84-AC37-0333-577F-2474440B32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37341-BCE2-4B4B-A2CE-30B5D77C24F0}" type="datetime1">
              <a:rPr lang="cs-CZ" smtClean="0"/>
              <a:t>01.12.25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754AAC-4C5F-EC68-7ED9-7224D1834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3041BF-AF8F-9875-8DA3-DA89C9D9A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89B25-7C34-4DA1-89CC-6B1491A6D80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821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955807-2BD6-9CC7-5B35-178FF51EE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1DCA3F-44F8-AAAB-1479-F5D4A85BAD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2999F5-EB10-0FA4-C0E6-85557A3BB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C9DE1-BA3A-4507-B153-4A6204125368}" type="datetime1">
              <a:rPr lang="cs-CZ" smtClean="0"/>
              <a:t>01.12.25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541DEE-B70E-DD05-1E76-244E981E24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A0646D-EB84-4C1C-B9F8-656A3A06F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89B25-7C34-4DA1-89CC-6B1491A6D80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5863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3D3CE-A7C6-0379-024E-084144836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CFB6B0-F8A1-1572-B1EF-7D1187D7A7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DAEF46-C42E-CFF8-8E27-4D6E1EC73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B3F94-1749-4FC5-B6F2-221807BE9B0A}" type="datetime1">
              <a:rPr lang="cs-CZ" smtClean="0"/>
              <a:t>01.12.25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DC2C2B-5BA8-39F5-5651-045E9909F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6B7C8B-858F-D699-FBAD-C48AD7C16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89B25-7C34-4DA1-89CC-6B1491A6D80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7222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2B3426-32D5-B454-E9C9-9B0C075CC7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33B34D-09C6-D188-04DC-5C4F04F574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D664A5-EA30-1281-1030-49CC82B257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D329F9-E5C1-E06E-CB0B-69ACF898E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42507-863A-474F-B4F4-6542E9AD7420}" type="datetime1">
              <a:rPr lang="cs-CZ" smtClean="0"/>
              <a:t>01.12.25</a:t>
            </a:fld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44B829-6EBB-61C5-4D2C-A5AFF8FEA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2D5CC5-C28D-329F-08AF-685B30678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89B25-7C34-4DA1-89CC-6B1491A6D80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8715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AB9E10-030E-CFB0-D5C6-BDC2E69DC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EB800D-3783-6A98-14D5-C594DF7CE7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3A6EC2-7E16-2FAA-2C25-C6C82E0531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2078F6-9935-EDCE-9570-DA0F52DA92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C177426-F2D1-8C65-24B9-8FD03F6301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4D0C8A4-7C67-A692-36A1-F0427A1F8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52056-7868-43DB-84A8-8023EDAA9750}" type="datetime1">
              <a:rPr lang="cs-CZ" smtClean="0"/>
              <a:t>01.12.25</a:t>
            </a:fld>
            <a:endParaRPr lang="cs-CZ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D566CB-E28A-C2E9-45C3-BFFB63459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1DF8FBE-63C4-C916-DDFE-420DC5A44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89B25-7C34-4DA1-89CC-6B1491A6D80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2034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544EF0-8A5A-B8C9-4CB2-175675124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06305B0-E37A-A1C7-6EFC-DA2A7363C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3E4FE-239E-407F-9ED3-BF756452DAAD}" type="datetime1">
              <a:rPr lang="cs-CZ" smtClean="0"/>
              <a:t>01.12.25</a:t>
            </a:fld>
            <a:endParaRPr lang="cs-C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D8402C-F44F-B507-AC98-D2CB4E8F2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86DA90-35CC-2684-5E80-93B098FE6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89B25-7C34-4DA1-89CC-6B1491A6D80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8549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8D4F411-8962-ABA6-02AA-A3023377BB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4FC0-7048-40A5-96E2-5CB847BAEB28}" type="datetime1">
              <a:rPr lang="cs-CZ" smtClean="0"/>
              <a:t>01.12.25</a:t>
            </a:fld>
            <a:endParaRPr lang="cs-C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178AB9-FEB2-16B5-9DFE-84EE414D86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3ABF16-FF6F-6A1C-6815-0BA6044B1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89B25-7C34-4DA1-89CC-6B1491A6D80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3209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28D63-6481-FDAF-1C87-67D7C20F31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8AE22F-3767-E9BE-16E2-BD6F7233A7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6ECC33-699B-843C-1A60-A32139D44F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FE2EE2-6290-38B0-689B-4A0011F1A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01A73-7473-4AA3-8BA7-07407B7C315D}" type="datetime1">
              <a:rPr lang="cs-CZ" smtClean="0"/>
              <a:t>01.12.25</a:t>
            </a:fld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0DE5BA-098E-10D7-BE90-0BFD5404A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32EA2D-1355-8479-E606-2901CB177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89B25-7C34-4DA1-89CC-6B1491A6D80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1269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33212-6B01-5579-F961-461DCD3FFC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472CA8F-B395-BBFA-0902-C991D50140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8346BA-557D-10AE-3229-0B64F4902A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42A9B5-17D7-066B-9AF3-348C968374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D5586-4DEB-4C3B-BDCB-22B0F41EFA0D}" type="datetime1">
              <a:rPr lang="cs-CZ" smtClean="0"/>
              <a:t>01.12.25</a:t>
            </a:fld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600271-0966-FF99-D7C4-14E6E489A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EFBA55-1B2E-9331-CEB1-DA429E55C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89B25-7C34-4DA1-89CC-6B1491A6D80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6851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D29DCEA5-8B02-4A46-44CD-D33A9D8470E8}"/>
              </a:ext>
            </a:extLst>
          </p:cNvPr>
          <p:cNvSpPr txBox="1"/>
          <p:nvPr userDrawn="1"/>
        </p:nvSpPr>
        <p:spPr>
          <a:xfrm rot="16200000">
            <a:off x="-3200366" y="3169592"/>
            <a:ext cx="6862397" cy="523220"/>
          </a:xfrm>
          <a:prstGeom prst="rect">
            <a:avLst/>
          </a:prstGeom>
          <a:solidFill>
            <a:srgbClr val="337B67"/>
          </a:solidFill>
        </p:spPr>
        <p:txBody>
          <a:bodyPr wrap="square" rIns="180000" rtlCol="0">
            <a:spAutoFit/>
          </a:bodyPr>
          <a:lstStyle/>
          <a:p>
            <a:pPr algn="r">
              <a:spcBef>
                <a:spcPts val="300"/>
              </a:spcBef>
              <a:spcAft>
                <a:spcPts val="300"/>
              </a:spcAft>
            </a:pPr>
            <a:endParaRPr lang="cs-CZ" sz="2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FBD0EBD-FBA6-D1D4-D97F-2A46F9EC0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cs-CZ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7DF2FD-054C-7864-E407-D577FA926F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8336EB-EB47-A2FD-C079-963D5BF41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2BBE99-DC81-4612-81A9-6B36254EF151}" type="datetime1">
              <a:rPr lang="cs-CZ" smtClean="0"/>
              <a:t>01.12.25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0A7974-EC02-B138-DF77-129648B37F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AF1B1C-E059-CC0C-AD45-F5E0DD41FD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14034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D89B25-7C34-4DA1-89CC-6B1491A6D808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12" name="TextBox 9">
            <a:extLst>
              <a:ext uri="{FF2B5EF4-FFF2-40B4-BE49-F238E27FC236}">
                <a16:creationId xmlns:a16="http://schemas.microsoft.com/office/drawing/2014/main" id="{13E37811-5A0C-2E4E-9841-7D382022377C}"/>
              </a:ext>
            </a:extLst>
          </p:cNvPr>
          <p:cNvSpPr txBox="1"/>
          <p:nvPr userDrawn="1"/>
        </p:nvSpPr>
        <p:spPr>
          <a:xfrm rot="16200000">
            <a:off x="-2545202" y="2789767"/>
            <a:ext cx="5801460" cy="3777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>
              <a:lnSpc>
                <a:spcPts val="1700"/>
              </a:lnSpc>
            </a:pPr>
            <a:r>
              <a:rPr lang="cs-CZ" sz="3600" b="1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STUDENTSKÉ SOUTĚŽE 2026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56C007B2-DF6B-E44C-9E39-67E5FB1D903E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38650" y="5990383"/>
            <a:ext cx="950801" cy="511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612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E2B515-1B84-1E2F-7023-8564E930D4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384558"/>
            <a:ext cx="9144000" cy="982520"/>
          </a:xfrm>
        </p:spPr>
        <p:txBody>
          <a:bodyPr>
            <a:normAutofit/>
          </a:bodyPr>
          <a:lstStyle/>
          <a:p>
            <a:r>
              <a:rPr lang="cs-CZ" sz="4800" dirty="0">
                <a:latin typeface="+mn-lt"/>
              </a:rPr>
              <a:t>Název prezentace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81D961-9940-4D77-50CB-6BBA37EB69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17796"/>
            <a:ext cx="9144000" cy="53844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z="2800" dirty="0"/>
              <a:t>Autor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81FB65-972C-BBD4-86B1-D196582BE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4034" y="6356350"/>
            <a:ext cx="2743200" cy="365125"/>
          </a:xfrm>
        </p:spPr>
        <p:txBody>
          <a:bodyPr/>
          <a:lstStyle/>
          <a:p>
            <a:fld id="{A6D89B25-7C34-4DA1-89CC-6B1491A6D808}" type="slidenum">
              <a:rPr lang="cs-CZ" sz="1400" smtClean="0">
                <a:solidFill>
                  <a:schemeClr val="tx1"/>
                </a:solidFill>
              </a:rPr>
              <a:t>1</a:t>
            </a:fld>
            <a:endParaRPr lang="cs-CZ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1606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E2B515-1B84-1E2F-7023-8564E930D4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6454" y="462336"/>
            <a:ext cx="9144000" cy="808813"/>
          </a:xfrm>
        </p:spPr>
        <p:txBody>
          <a:bodyPr>
            <a:normAutofit/>
          </a:bodyPr>
          <a:lstStyle/>
          <a:p>
            <a:pPr algn="l"/>
            <a:r>
              <a:rPr lang="cs-CZ" sz="3600" dirty="0">
                <a:latin typeface="+mn-lt"/>
              </a:rPr>
              <a:t>Obsah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B77941BA-2A7F-752B-E107-51262F401F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58921" y="1670495"/>
            <a:ext cx="9144000" cy="2315877"/>
          </a:xfrm>
        </p:spPr>
        <p:txBody>
          <a:bodyPr>
            <a:no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sz="2800" dirty="0"/>
              <a:t>Úvod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sz="2800" dirty="0"/>
              <a:t>Část 1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sz="2800" dirty="0"/>
              <a:t>Část 2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sz="2800" dirty="0"/>
              <a:t>Závěr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FB73F6-AC74-7DF4-CE0B-58F00501F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4034" y="6356350"/>
            <a:ext cx="2743200" cy="365125"/>
          </a:xfrm>
        </p:spPr>
        <p:txBody>
          <a:bodyPr/>
          <a:lstStyle/>
          <a:p>
            <a:fld id="{A6D89B25-7C34-4DA1-89CC-6B1491A6D808}" type="slidenum">
              <a:rPr lang="cs-CZ" sz="1400" smtClean="0">
                <a:solidFill>
                  <a:schemeClr val="tx1"/>
                </a:solidFill>
              </a:rPr>
              <a:t>2</a:t>
            </a:fld>
            <a:endParaRPr lang="cs-CZ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9239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E2B515-1B84-1E2F-7023-8564E930D4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6454" y="462336"/>
            <a:ext cx="9144000" cy="808813"/>
          </a:xfrm>
        </p:spPr>
        <p:txBody>
          <a:bodyPr>
            <a:normAutofit/>
          </a:bodyPr>
          <a:lstStyle/>
          <a:p>
            <a:pPr algn="l"/>
            <a:r>
              <a:rPr lang="cs-CZ" sz="3600" dirty="0">
                <a:latin typeface="+mn-lt"/>
              </a:rPr>
              <a:t>Úvod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B77941BA-2A7F-752B-E107-51262F401F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58921" y="1670495"/>
            <a:ext cx="9144000" cy="2315877"/>
          </a:xfrm>
        </p:spPr>
        <p:txBody>
          <a:bodyPr>
            <a:no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sz="2800" dirty="0"/>
              <a:t>Text 1</a:t>
            </a:r>
          </a:p>
          <a:p>
            <a:pPr algn="l"/>
            <a:r>
              <a:rPr lang="cs-CZ" sz="2800" dirty="0"/>
              <a:t>Obrázek x</a:t>
            </a:r>
          </a:p>
          <a:p>
            <a:pPr algn="l"/>
            <a:r>
              <a:rPr lang="cs-CZ" sz="2800" dirty="0"/>
              <a:t>Tabulka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FB73F6-AC74-7DF4-CE0B-58F00501F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4034" y="6356350"/>
            <a:ext cx="2743200" cy="365125"/>
          </a:xfrm>
        </p:spPr>
        <p:txBody>
          <a:bodyPr/>
          <a:lstStyle/>
          <a:p>
            <a:fld id="{A6D89B25-7C34-4DA1-89CC-6B1491A6D808}" type="slidenum">
              <a:rPr lang="cs-CZ" sz="1400" smtClean="0">
                <a:solidFill>
                  <a:schemeClr val="tx1"/>
                </a:solidFill>
              </a:rPr>
              <a:t>3</a:t>
            </a:fld>
            <a:endParaRPr lang="cs-CZ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6548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E2B515-1B84-1E2F-7023-8564E930D4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6454" y="462336"/>
            <a:ext cx="9144000" cy="808813"/>
          </a:xfrm>
        </p:spPr>
        <p:txBody>
          <a:bodyPr>
            <a:normAutofit/>
          </a:bodyPr>
          <a:lstStyle/>
          <a:p>
            <a:pPr algn="l"/>
            <a:r>
              <a:rPr lang="cs-CZ" sz="3600" dirty="0">
                <a:latin typeface="+mn-lt"/>
              </a:rPr>
              <a:t>Část 1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B77941BA-2A7F-752B-E107-51262F401F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58921" y="1670495"/>
            <a:ext cx="9144000" cy="2315877"/>
          </a:xfrm>
        </p:spPr>
        <p:txBody>
          <a:bodyPr>
            <a:no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sz="2800" dirty="0"/>
              <a:t>Text 1</a:t>
            </a:r>
          </a:p>
          <a:p>
            <a:pPr algn="l"/>
            <a:r>
              <a:rPr lang="cs-CZ" sz="2800" dirty="0"/>
              <a:t>Obrázek x</a:t>
            </a:r>
          </a:p>
          <a:p>
            <a:pPr algn="l"/>
            <a:r>
              <a:rPr lang="cs-CZ" sz="2800" dirty="0"/>
              <a:t>Tabulka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FB73F6-AC74-7DF4-CE0B-58F00501F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4034" y="6356350"/>
            <a:ext cx="2743200" cy="365125"/>
          </a:xfrm>
        </p:spPr>
        <p:txBody>
          <a:bodyPr/>
          <a:lstStyle/>
          <a:p>
            <a:fld id="{A6D89B25-7C34-4DA1-89CC-6B1491A6D808}" type="slidenum">
              <a:rPr lang="cs-CZ" sz="1400" smtClean="0">
                <a:solidFill>
                  <a:schemeClr val="tx1"/>
                </a:solidFill>
              </a:rPr>
              <a:t>4</a:t>
            </a:fld>
            <a:endParaRPr lang="cs-CZ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6138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E2B515-1B84-1E2F-7023-8564E930D4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6454" y="462336"/>
            <a:ext cx="9144000" cy="808813"/>
          </a:xfrm>
        </p:spPr>
        <p:txBody>
          <a:bodyPr>
            <a:normAutofit/>
          </a:bodyPr>
          <a:lstStyle/>
          <a:p>
            <a:pPr algn="l"/>
            <a:r>
              <a:rPr lang="cs-CZ" sz="3600" dirty="0">
                <a:latin typeface="+mn-lt"/>
              </a:rPr>
              <a:t>Část 2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B77941BA-2A7F-752B-E107-51262F401F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58921" y="1670495"/>
            <a:ext cx="9144000" cy="2315877"/>
          </a:xfrm>
        </p:spPr>
        <p:txBody>
          <a:bodyPr>
            <a:no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sz="2800" dirty="0"/>
              <a:t>Text 1</a:t>
            </a:r>
          </a:p>
          <a:p>
            <a:pPr algn="l"/>
            <a:r>
              <a:rPr lang="cs-CZ" sz="2800" dirty="0"/>
              <a:t>Obrázek x</a:t>
            </a:r>
          </a:p>
          <a:p>
            <a:pPr algn="l"/>
            <a:r>
              <a:rPr lang="cs-CZ" sz="2800" dirty="0"/>
              <a:t>Tabulka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FB73F6-AC74-7DF4-CE0B-58F00501F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4034" y="6356350"/>
            <a:ext cx="2743200" cy="365125"/>
          </a:xfrm>
        </p:spPr>
        <p:txBody>
          <a:bodyPr/>
          <a:lstStyle/>
          <a:p>
            <a:fld id="{A6D89B25-7C34-4DA1-89CC-6B1491A6D808}" type="slidenum">
              <a:rPr lang="cs-CZ" sz="1400" smtClean="0">
                <a:solidFill>
                  <a:schemeClr val="tx1"/>
                </a:solidFill>
              </a:rPr>
              <a:t>5</a:t>
            </a:fld>
            <a:endParaRPr lang="cs-CZ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36221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Vlastní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2A695B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2A61E94D602BF408AE864A0148FABC5" ma:contentTypeVersion="2" ma:contentTypeDescription="Vytvoří nový dokument" ma:contentTypeScope="" ma:versionID="62c7587b17e6fe36cedd8f2396548b36">
  <xsd:schema xmlns:xsd="http://www.w3.org/2001/XMLSchema" xmlns:xs="http://www.w3.org/2001/XMLSchema" xmlns:p="http://schemas.microsoft.com/office/2006/metadata/properties" xmlns:ns2="57e7f991-8785-4a20-a5b9-3a2dda02ecc3" targetNamespace="http://schemas.microsoft.com/office/2006/metadata/properties" ma:root="true" ma:fieldsID="d09bf9e3369a5cc139faf3ed6e380abe" ns2:_="">
    <xsd:import namespace="57e7f991-8785-4a20-a5b9-3a2dda02ecc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e7f991-8785-4a20-a5b9-3a2dda02ecc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A2C559B-884F-4CCD-91C7-AFC75A7FA76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C2128A9-3B5A-41DD-B846-8744503A3B8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7e7f991-8785-4a20-a5b9-3a2dda02ecc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35AA64E-9A68-485F-9707-E8A7ECA4D76A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2848</TotalTime>
  <Words>35</Words>
  <Application>Microsoft Macintosh PowerPoint</Application>
  <PresentationFormat>Širokoúhlá obrazovka</PresentationFormat>
  <Paragraphs>24</Paragraphs>
  <Slides>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Název prezentace</vt:lpstr>
      <vt:lpstr>Obsah</vt:lpstr>
      <vt:lpstr>Úvod</vt:lpstr>
      <vt:lpstr>Část 1</vt:lpstr>
      <vt:lpstr>Část 2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Vítek Jan prof. Ing. CSc.</dc:creator>
  <cp:lastModifiedBy>Ing. Jiří Šilar</cp:lastModifiedBy>
  <cp:revision>26</cp:revision>
  <dcterms:created xsi:type="dcterms:W3CDTF">2023-03-26T21:18:22Z</dcterms:created>
  <dcterms:modified xsi:type="dcterms:W3CDTF">2025-12-01T10:32:22Z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0x01010022A61E94D602BF408AE864A0148FABC5</vt:lpwstr>
  </property>
</Properties>
</file>