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cs-CZ"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 name="Google Shape;89;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abc77333f6_0_1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g3abc77333f6_0_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abc77333f6_0_2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g3abc77333f6_0_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8" name="Shape 18"/>
        <p:cNvGrpSpPr/>
        <p:nvPr/>
      </p:nvGrpSpPr>
      <p:grpSpPr>
        <a:xfrm>
          <a:off x="0" y="0"/>
          <a:ext cx="0" cy="0"/>
          <a:chOff x="0" y="0"/>
          <a:chExt cx="0" cy="0"/>
        </a:xfrm>
      </p:grpSpPr>
      <p:sp>
        <p:nvSpPr>
          <p:cNvPr id="19" name="Google Shape;19;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5" name="Shape 75"/>
        <p:cNvGrpSpPr/>
        <p:nvPr/>
      </p:nvGrpSpPr>
      <p:grpSpPr>
        <a:xfrm>
          <a:off x="0" y="0"/>
          <a:ext cx="0" cy="0"/>
          <a:chOff x="0" y="0"/>
          <a:chExt cx="0" cy="0"/>
        </a:xfrm>
      </p:grpSpPr>
      <p:sp>
        <p:nvSpPr>
          <p:cNvPr id="76" name="Google Shape;7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8" name="Google Shape;78;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1"/>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1" name="Shape 81"/>
        <p:cNvGrpSpPr/>
        <p:nvPr/>
      </p:nvGrpSpPr>
      <p:grpSpPr>
        <a:xfrm>
          <a:off x="0" y="0"/>
          <a:ext cx="0" cy="0"/>
          <a:chOff x="0" y="0"/>
          <a:chExt cx="0" cy="0"/>
        </a:xfrm>
      </p:grpSpPr>
      <p:sp>
        <p:nvSpPr>
          <p:cNvPr id="82" name="Google Shape;82;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2"/>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3"/>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3" name="Google Shape;33;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6" name="Shape 36"/>
        <p:cNvGrpSpPr/>
        <p:nvPr/>
      </p:nvGrpSpPr>
      <p:grpSpPr>
        <a:xfrm>
          <a:off x="0" y="0"/>
          <a:ext cx="0" cy="0"/>
          <a:chOff x="0" y="0"/>
          <a:chExt cx="0" cy="0"/>
        </a:xfrm>
      </p:grpSpPr>
      <p:sp>
        <p:nvSpPr>
          <p:cNvPr id="37" name="Google Shape;37;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5"/>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3" name="Shape 43"/>
        <p:cNvGrpSpPr/>
        <p:nvPr/>
      </p:nvGrpSpPr>
      <p:grpSpPr>
        <a:xfrm>
          <a:off x="0" y="0"/>
          <a:ext cx="0" cy="0"/>
          <a:chOff x="0" y="0"/>
          <a:chExt cx="0" cy="0"/>
        </a:xfrm>
      </p:grpSpPr>
      <p:sp>
        <p:nvSpPr>
          <p:cNvPr id="44" name="Google Shape;44;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6" name="Google Shape;46;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6"/>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2" name="Shape 52"/>
        <p:cNvGrpSpPr/>
        <p:nvPr/>
      </p:nvGrpSpPr>
      <p:grpSpPr>
        <a:xfrm>
          <a:off x="0" y="0"/>
          <a:ext cx="0" cy="0"/>
          <a:chOff x="0" y="0"/>
          <a:chExt cx="0" cy="0"/>
        </a:xfrm>
      </p:grpSpPr>
      <p:sp>
        <p:nvSpPr>
          <p:cNvPr id="53" name="Google Shape;5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8"/>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1" name="Shape 61"/>
        <p:cNvGrpSpPr/>
        <p:nvPr/>
      </p:nvGrpSpPr>
      <p:grpSpPr>
        <a:xfrm>
          <a:off x="0" y="0"/>
          <a:ext cx="0" cy="0"/>
          <a:chOff x="0" y="0"/>
          <a:chExt cx="0" cy="0"/>
        </a:xfrm>
      </p:grpSpPr>
      <p:sp>
        <p:nvSpPr>
          <p:cNvPr id="62" name="Google Shape;62;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4" name="Google Shape;64;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9"/>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8" name="Shape 68"/>
        <p:cNvGrpSpPr/>
        <p:nvPr/>
      </p:nvGrpSpPr>
      <p:grpSpPr>
        <a:xfrm>
          <a:off x="0" y="0"/>
          <a:ext cx="0" cy="0"/>
          <a:chOff x="0" y="0"/>
          <a:chExt cx="0" cy="0"/>
        </a:xfrm>
      </p:grpSpPr>
      <p:sp>
        <p:nvSpPr>
          <p:cNvPr id="69" name="Google Shape;69;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0"/>
          <p:cNvSpPr/>
          <p:nvPr>
            <p:ph idx="2" type="pic"/>
          </p:nvPr>
        </p:nvSpPr>
        <p:spPr>
          <a:xfrm>
            <a:off x="5183188" y="987425"/>
            <a:ext cx="6172200" cy="4873625"/>
          </a:xfrm>
          <a:prstGeom prst="rect">
            <a:avLst/>
          </a:prstGeom>
          <a:noFill/>
          <a:ln>
            <a:noFill/>
          </a:ln>
        </p:spPr>
      </p:sp>
      <p:sp>
        <p:nvSpPr>
          <p:cNvPr id="71" name="Google Shape;71;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2" name="Google Shape;7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0"/>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nvSpPr>
        <p:spPr>
          <a:xfrm rot="-5400000">
            <a:off x="-3200366" y="3169592"/>
            <a:ext cx="6862397" cy="523220"/>
          </a:xfrm>
          <a:prstGeom prst="rect">
            <a:avLst/>
          </a:prstGeom>
          <a:solidFill>
            <a:srgbClr val="337B67"/>
          </a:solidFill>
          <a:ln>
            <a:noFill/>
          </a:ln>
        </p:spPr>
        <p:txBody>
          <a:bodyPr anchorCtr="0" anchor="t" bIns="45700" lIns="91425" spcFirstLastPara="1" rIns="180000" wrap="square" tIns="45700">
            <a:spAutoFit/>
          </a:bodyPr>
          <a:lstStyle/>
          <a:p>
            <a:pPr indent="0" lvl="0" marL="0" marR="0" rtl="0" algn="r">
              <a:spcBef>
                <a:spcPts val="0"/>
              </a:spcBef>
              <a:spcAft>
                <a:spcPts val="0"/>
              </a:spcAft>
              <a:buNone/>
            </a:pPr>
            <a:r>
              <a:t/>
            </a:r>
            <a:endParaRPr b="1" i="0" sz="2800" u="none" cap="none" strike="noStrike">
              <a:solidFill>
                <a:schemeClr val="lt1"/>
              </a:solidFill>
              <a:latin typeface="Calibri"/>
              <a:ea typeface="Calibri"/>
              <a:cs typeface="Calibri"/>
              <a:sym typeface="Calibri"/>
            </a:endParaRPr>
          </a:p>
        </p:txBody>
      </p:sp>
      <p:sp>
        <p:nvSpPr>
          <p:cNvPr id="11" name="Google Shape;11;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 name="Google Shape;15;p1"/>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cs-CZ"/>
              <a:t>‹#›</a:t>
            </a:fld>
            <a:endParaRPr/>
          </a:p>
        </p:txBody>
      </p:sp>
      <p:sp>
        <p:nvSpPr>
          <p:cNvPr id="16" name="Google Shape;16;p1"/>
          <p:cNvSpPr txBox="1"/>
          <p:nvPr/>
        </p:nvSpPr>
        <p:spPr>
          <a:xfrm rot="-5400000">
            <a:off x="-2545202" y="2789767"/>
            <a:ext cx="5801460" cy="377732"/>
          </a:xfrm>
          <a:prstGeom prst="rect">
            <a:avLst/>
          </a:prstGeom>
          <a:noFill/>
          <a:ln>
            <a:noFill/>
          </a:ln>
        </p:spPr>
        <p:txBody>
          <a:bodyPr anchorCtr="0" anchor="ctr" bIns="45700" lIns="91425" spcFirstLastPara="1" rIns="91425" wrap="square" tIns="45700">
            <a:spAutoFit/>
          </a:bodyPr>
          <a:lstStyle/>
          <a:p>
            <a:pPr indent="0" lvl="0" marL="0" marR="0" rtl="0" algn="r">
              <a:lnSpc>
                <a:spcPct val="47222"/>
              </a:lnSpc>
              <a:spcBef>
                <a:spcPts val="0"/>
              </a:spcBef>
              <a:spcAft>
                <a:spcPts val="0"/>
              </a:spcAft>
              <a:buNone/>
            </a:pPr>
            <a:r>
              <a:rPr b="1" i="0" lang="cs-CZ" sz="3600" u="none" cap="none" strike="noStrike">
                <a:solidFill>
                  <a:schemeClr val="lt1"/>
                </a:solidFill>
                <a:latin typeface="Calibri"/>
                <a:ea typeface="Calibri"/>
                <a:cs typeface="Calibri"/>
                <a:sym typeface="Calibri"/>
              </a:rPr>
              <a:t>STUDENTSKÉ SOUTĚŽE 2026</a:t>
            </a:r>
            <a:endParaRPr/>
          </a:p>
        </p:txBody>
      </p:sp>
      <p:pic>
        <p:nvPicPr>
          <p:cNvPr id="17" name="Google Shape;17;p1"/>
          <p:cNvPicPr preferRelativeResize="0"/>
          <p:nvPr/>
        </p:nvPicPr>
        <p:blipFill rotWithShape="1">
          <a:blip r:embed="rId1">
            <a:alphaModFix/>
          </a:blip>
          <a:srcRect b="0" l="0" r="0" t="0"/>
          <a:stretch/>
        </p:blipFill>
        <p:spPr>
          <a:xfrm rot="-5400000">
            <a:off x="-238650" y="5990383"/>
            <a:ext cx="950801" cy="511387"/>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3"/>
          <p:cNvSpPr txBox="1"/>
          <p:nvPr>
            <p:ph idx="4294967295" type="ctrTitle"/>
          </p:nvPr>
        </p:nvSpPr>
        <p:spPr>
          <a:xfrm>
            <a:off x="1524000" y="336633"/>
            <a:ext cx="9144000" cy="9825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90000"/>
              </a:lnSpc>
              <a:spcBef>
                <a:spcPts val="0"/>
              </a:spcBef>
              <a:spcAft>
                <a:spcPts val="0"/>
              </a:spcAft>
              <a:buClr>
                <a:schemeClr val="dk1"/>
              </a:buClr>
              <a:buSzPct val="100000"/>
              <a:buFont typeface="Calibri"/>
              <a:buNone/>
            </a:pPr>
            <a:r>
              <a:rPr lang="cs-CZ" sz="4800"/>
              <a:t>Soutěž ČBS o nejlepší bak/dipl/diz práci</a:t>
            </a:r>
            <a:endParaRPr/>
          </a:p>
        </p:txBody>
      </p:sp>
      <p:sp>
        <p:nvSpPr>
          <p:cNvPr id="92" name="Google Shape;92;p13"/>
          <p:cNvSpPr txBox="1"/>
          <p:nvPr>
            <p:ph idx="1" type="subTitle"/>
          </p:nvPr>
        </p:nvSpPr>
        <p:spPr>
          <a:xfrm>
            <a:off x="1524000" y="1213246"/>
            <a:ext cx="9144000" cy="5385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lang="cs-CZ" sz="2800"/>
              <a:t>Autor</a:t>
            </a:r>
            <a:endParaRPr/>
          </a:p>
        </p:txBody>
      </p:sp>
      <p:sp>
        <p:nvSpPr>
          <p:cNvPr id="93" name="Google Shape;93;p13"/>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cs-CZ" sz="1400">
                <a:solidFill>
                  <a:schemeClr val="dk1"/>
                </a:solidFill>
              </a:rPr>
              <a:t>‹#›</a:t>
            </a:fld>
            <a:endParaRPr sz="1400">
              <a:solidFill>
                <a:schemeClr val="dk1"/>
              </a:solidFill>
            </a:endParaRPr>
          </a:p>
        </p:txBody>
      </p:sp>
      <p:sp>
        <p:nvSpPr>
          <p:cNvPr id="94" name="Google Shape;94;p13"/>
          <p:cNvSpPr txBox="1"/>
          <p:nvPr>
            <p:ph idx="1" type="subTitle"/>
          </p:nvPr>
        </p:nvSpPr>
        <p:spPr>
          <a:xfrm>
            <a:off x="1524000" y="1751746"/>
            <a:ext cx="9144000" cy="5385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cs-CZ" sz="2800"/>
              <a:t>Kategorie: Budovy/inženýrské </a:t>
            </a:r>
            <a:r>
              <a:rPr lang="cs-CZ" sz="2800"/>
              <a:t>konstrukce</a:t>
            </a:r>
            <a:r>
              <a:rPr lang="cs-CZ" sz="2800"/>
              <a:t>/</a:t>
            </a:r>
            <a:r>
              <a:rPr lang="cs-CZ" sz="2800"/>
              <a:t>technologie</a:t>
            </a:r>
            <a:endParaRPr/>
          </a:p>
        </p:txBody>
      </p:sp>
      <p:sp>
        <p:nvSpPr>
          <p:cNvPr id="95" name="Google Shape;95;p13"/>
          <p:cNvSpPr txBox="1"/>
          <p:nvPr>
            <p:ph idx="1" type="subTitle"/>
          </p:nvPr>
        </p:nvSpPr>
        <p:spPr>
          <a:xfrm>
            <a:off x="1524000" y="2229696"/>
            <a:ext cx="9144000" cy="5385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cs-CZ" sz="2800"/>
              <a:t>Kategorie: Téma práce</a:t>
            </a:r>
            <a:endParaRPr/>
          </a:p>
        </p:txBody>
      </p:sp>
      <p:sp>
        <p:nvSpPr>
          <p:cNvPr id="96" name="Google Shape;96;p13"/>
          <p:cNvSpPr txBox="1"/>
          <p:nvPr>
            <p:ph idx="1" type="subTitle"/>
          </p:nvPr>
        </p:nvSpPr>
        <p:spPr>
          <a:xfrm>
            <a:off x="1524000" y="3516346"/>
            <a:ext cx="9144000" cy="5385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cs-CZ" sz="2800"/>
              <a:t>Předmět práce:</a:t>
            </a:r>
            <a:endParaRPr/>
          </a:p>
        </p:txBody>
      </p:sp>
      <p:sp>
        <p:nvSpPr>
          <p:cNvPr id="97" name="Google Shape;97;p13"/>
          <p:cNvSpPr txBox="1"/>
          <p:nvPr>
            <p:ph idx="1" type="subTitle"/>
          </p:nvPr>
        </p:nvSpPr>
        <p:spPr>
          <a:xfrm>
            <a:off x="1524000" y="4335046"/>
            <a:ext cx="9144000" cy="5385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cs-CZ" sz="2800"/>
              <a:t>Cíle práce:</a:t>
            </a:r>
            <a:endParaRPr/>
          </a:p>
        </p:txBody>
      </p:sp>
      <p:sp>
        <p:nvSpPr>
          <p:cNvPr id="98" name="Google Shape;98;p13"/>
          <p:cNvSpPr txBox="1"/>
          <p:nvPr>
            <p:ph idx="1" type="subTitle"/>
          </p:nvPr>
        </p:nvSpPr>
        <p:spPr>
          <a:xfrm>
            <a:off x="1524000" y="6020796"/>
            <a:ext cx="9144000" cy="538500"/>
          </a:xfrm>
          <a:prstGeom prst="rect">
            <a:avLst/>
          </a:prstGeom>
          <a:noFill/>
          <a:ln>
            <a:noFill/>
          </a:ln>
        </p:spPr>
        <p:txBody>
          <a:bodyPr anchorCtr="0" anchor="t" bIns="45700" lIns="91425" spcFirstLastPara="1" rIns="91425" wrap="square" tIns="45700">
            <a:normAutofit fontScale="70000" lnSpcReduction="20000"/>
          </a:bodyPr>
          <a:lstStyle/>
          <a:p>
            <a:pPr indent="0" lvl="0" marL="0" rtl="0" algn="l">
              <a:lnSpc>
                <a:spcPct val="90000"/>
              </a:lnSpc>
              <a:spcBef>
                <a:spcPts val="0"/>
              </a:spcBef>
              <a:spcAft>
                <a:spcPts val="0"/>
              </a:spcAft>
              <a:buClr>
                <a:schemeClr val="dk1"/>
              </a:buClr>
              <a:buSzPct val="100000"/>
              <a:buNone/>
            </a:pPr>
            <a:r>
              <a:rPr lang="cs-CZ" sz="2800"/>
              <a:t>Počet stran</a:t>
            </a:r>
            <a:r>
              <a:rPr lang="cs-CZ" sz="2800"/>
              <a:t>:</a:t>
            </a:r>
            <a:endParaRPr sz="2800"/>
          </a:p>
          <a:p>
            <a:pPr indent="0" lvl="0" marL="0" rtl="0" algn="l">
              <a:lnSpc>
                <a:spcPct val="90000"/>
              </a:lnSpc>
              <a:spcBef>
                <a:spcPts val="0"/>
              </a:spcBef>
              <a:spcAft>
                <a:spcPts val="0"/>
              </a:spcAft>
              <a:buClr>
                <a:schemeClr val="dk1"/>
              </a:buClr>
              <a:buSzPct val="100000"/>
              <a:buNone/>
            </a:pPr>
            <a:r>
              <a:rPr lang="cs-CZ" sz="2800"/>
              <a:t>Počet stran příloh:</a:t>
            </a:r>
            <a:endParaRPr sz="2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4"/>
          <p:cNvSpPr txBox="1"/>
          <p:nvPr>
            <p:ph idx="1" type="subTitle"/>
          </p:nvPr>
        </p:nvSpPr>
        <p:spPr>
          <a:xfrm>
            <a:off x="958925" y="1670504"/>
            <a:ext cx="9144000" cy="4000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cs-CZ"/>
              <a:t>Struktura:</a:t>
            </a:r>
            <a:endParaRPr/>
          </a:p>
          <a:p>
            <a:pPr indent="-317500" lvl="0" marL="342900" rtl="0" algn="l">
              <a:lnSpc>
                <a:spcPct val="90000"/>
              </a:lnSpc>
              <a:spcBef>
                <a:spcPts val="1000"/>
              </a:spcBef>
              <a:spcAft>
                <a:spcPts val="0"/>
              </a:spcAft>
              <a:buClr>
                <a:schemeClr val="dk1"/>
              </a:buClr>
              <a:buSzPts val="2400"/>
              <a:buFont typeface="Arial"/>
              <a:buChar char="•"/>
            </a:pPr>
            <a:r>
              <a:rPr lang="cs-CZ"/>
              <a:t>Úvod</a:t>
            </a:r>
            <a:endParaRPr/>
          </a:p>
          <a:p>
            <a:pPr indent="-317500" lvl="0" marL="342900" rtl="0" algn="l">
              <a:lnSpc>
                <a:spcPct val="90000"/>
              </a:lnSpc>
              <a:spcBef>
                <a:spcPts val="1000"/>
              </a:spcBef>
              <a:spcAft>
                <a:spcPts val="0"/>
              </a:spcAft>
              <a:buClr>
                <a:schemeClr val="dk1"/>
              </a:buClr>
              <a:buSzPts val="2400"/>
              <a:buFont typeface="Arial"/>
              <a:buChar char="•"/>
            </a:pPr>
            <a:r>
              <a:rPr lang="cs-CZ"/>
              <a:t>Varianty</a:t>
            </a:r>
            <a:endParaRPr/>
          </a:p>
          <a:p>
            <a:pPr indent="-317500" lvl="0" marL="342900" rtl="0" algn="l">
              <a:lnSpc>
                <a:spcPct val="90000"/>
              </a:lnSpc>
              <a:spcBef>
                <a:spcPts val="1000"/>
              </a:spcBef>
              <a:spcAft>
                <a:spcPts val="0"/>
              </a:spcAft>
              <a:buClr>
                <a:schemeClr val="dk1"/>
              </a:buClr>
              <a:buSzPts val="2400"/>
              <a:buFont typeface="Arial"/>
              <a:buChar char="•"/>
            </a:pPr>
            <a:r>
              <a:rPr lang="cs-CZ"/>
              <a:t>Zatížení</a:t>
            </a:r>
            <a:endParaRPr/>
          </a:p>
          <a:p>
            <a:pPr indent="-317500" lvl="0" marL="342900" rtl="0" algn="l">
              <a:lnSpc>
                <a:spcPct val="90000"/>
              </a:lnSpc>
              <a:spcBef>
                <a:spcPts val="1000"/>
              </a:spcBef>
              <a:spcAft>
                <a:spcPts val="0"/>
              </a:spcAft>
              <a:buSzPts val="2400"/>
              <a:buChar char="•"/>
            </a:pPr>
            <a:r>
              <a:rPr lang="cs-CZ"/>
              <a:t>Posouzení</a:t>
            </a:r>
            <a:endParaRPr/>
          </a:p>
          <a:p>
            <a:pPr indent="-317500" lvl="0" marL="342900" rtl="0" algn="l">
              <a:lnSpc>
                <a:spcPct val="90000"/>
              </a:lnSpc>
              <a:spcBef>
                <a:spcPts val="1000"/>
              </a:spcBef>
              <a:spcAft>
                <a:spcPts val="0"/>
              </a:spcAft>
              <a:buSzPts val="2400"/>
              <a:buChar char="•"/>
            </a:pPr>
            <a:r>
              <a:rPr lang="cs-CZ"/>
              <a:t>Závěr</a:t>
            </a:r>
            <a:endParaRPr/>
          </a:p>
        </p:txBody>
      </p:sp>
      <p:sp>
        <p:nvSpPr>
          <p:cNvPr id="104" name="Google Shape;104;p14"/>
          <p:cNvSpPr txBox="1"/>
          <p:nvPr>
            <p:ph idx="12" type="sldNum"/>
          </p:nvPr>
        </p:nvSpPr>
        <p:spPr>
          <a:xfrm>
            <a:off x="9114034"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cs-CZ" sz="1400">
                <a:solidFill>
                  <a:schemeClr val="dk1"/>
                </a:solidFill>
              </a:rPr>
              <a:t>‹#›</a:t>
            </a:fld>
            <a:endParaRPr sz="1400">
              <a:solidFill>
                <a:schemeClr val="dk1"/>
              </a:solidFill>
            </a:endParaRPr>
          </a:p>
        </p:txBody>
      </p:sp>
      <p:sp>
        <p:nvSpPr>
          <p:cNvPr id="105" name="Google Shape;105;p14"/>
          <p:cNvSpPr txBox="1"/>
          <p:nvPr>
            <p:ph idx="4294967295" type="ctrTitle"/>
          </p:nvPr>
        </p:nvSpPr>
        <p:spPr>
          <a:xfrm>
            <a:off x="1524000" y="336633"/>
            <a:ext cx="9144000" cy="9825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90000"/>
              </a:lnSpc>
              <a:spcBef>
                <a:spcPts val="0"/>
              </a:spcBef>
              <a:spcAft>
                <a:spcPts val="0"/>
              </a:spcAft>
              <a:buClr>
                <a:schemeClr val="dk1"/>
              </a:buClr>
              <a:buSzPct val="100000"/>
              <a:buFont typeface="Calibri"/>
              <a:buNone/>
            </a:pPr>
            <a:r>
              <a:rPr lang="cs-CZ" sz="4800"/>
              <a:t>Soutěž ČBS o nejlepší bak/dipl/diz práci</a:t>
            </a:r>
            <a:endParaRPr/>
          </a:p>
        </p:txBody>
      </p:sp>
      <p:sp>
        <p:nvSpPr>
          <p:cNvPr id="106" name="Google Shape;106;p14"/>
          <p:cNvSpPr txBox="1"/>
          <p:nvPr>
            <p:ph idx="1" type="subTitle"/>
          </p:nvPr>
        </p:nvSpPr>
        <p:spPr>
          <a:xfrm>
            <a:off x="1524000" y="1213246"/>
            <a:ext cx="9144000" cy="5385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lang="cs-CZ" sz="2800"/>
              <a:t>Autor</a:t>
            </a:r>
            <a:endParaRPr/>
          </a:p>
        </p:txBody>
      </p:sp>
      <p:pic>
        <p:nvPicPr>
          <p:cNvPr id="107" name="Google Shape;107;p14"/>
          <p:cNvPicPr preferRelativeResize="0"/>
          <p:nvPr/>
        </p:nvPicPr>
        <p:blipFill>
          <a:blip r:embed="rId3">
            <a:alphaModFix/>
          </a:blip>
          <a:stretch>
            <a:fillRect/>
          </a:stretch>
        </p:blipFill>
        <p:spPr>
          <a:xfrm>
            <a:off x="5602850" y="1670500"/>
            <a:ext cx="2514398" cy="2392175"/>
          </a:xfrm>
          <a:prstGeom prst="rect">
            <a:avLst/>
          </a:prstGeom>
          <a:noFill/>
          <a:ln>
            <a:noFill/>
          </a:ln>
        </p:spPr>
      </p:pic>
      <p:pic>
        <p:nvPicPr>
          <p:cNvPr id="108" name="Google Shape;108;p14"/>
          <p:cNvPicPr preferRelativeResize="0"/>
          <p:nvPr/>
        </p:nvPicPr>
        <p:blipFill>
          <a:blip r:embed="rId4">
            <a:alphaModFix/>
          </a:blip>
          <a:stretch>
            <a:fillRect/>
          </a:stretch>
        </p:blipFill>
        <p:spPr>
          <a:xfrm>
            <a:off x="8569875" y="1670500"/>
            <a:ext cx="3287350" cy="2392175"/>
          </a:xfrm>
          <a:prstGeom prst="rect">
            <a:avLst/>
          </a:prstGeom>
          <a:noFill/>
          <a:ln>
            <a:noFill/>
          </a:ln>
        </p:spPr>
      </p:pic>
      <p:sp>
        <p:nvSpPr>
          <p:cNvPr id="109" name="Google Shape;109;p14"/>
          <p:cNvSpPr txBox="1"/>
          <p:nvPr>
            <p:ph idx="1" type="subTitle"/>
          </p:nvPr>
        </p:nvSpPr>
        <p:spPr>
          <a:xfrm>
            <a:off x="958925" y="4584875"/>
            <a:ext cx="10898400" cy="2136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cs-CZ"/>
              <a:t>Hlavní výsledky práce </a:t>
            </a:r>
            <a:r>
              <a:rPr lang="cs-CZ"/>
              <a:t>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a:t>
            </a:r>
            <a:endParaRPr/>
          </a:p>
        </p:txBody>
      </p:sp>
      <p:sp>
        <p:nvSpPr>
          <p:cNvPr id="110" name="Google Shape;110;p14"/>
          <p:cNvSpPr txBox="1"/>
          <p:nvPr/>
        </p:nvSpPr>
        <p:spPr>
          <a:xfrm>
            <a:off x="5923300" y="4141225"/>
            <a:ext cx="24144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cs-CZ" sz="1800">
                <a:solidFill>
                  <a:schemeClr val="dk1"/>
                </a:solidFill>
                <a:latin typeface="Calibri"/>
                <a:ea typeface="Calibri"/>
                <a:cs typeface="Calibri"/>
                <a:sym typeface="Calibri"/>
              </a:rPr>
              <a:t>Obr. 1: Betonový blok</a:t>
            </a:r>
            <a:endParaRPr i="1" sz="1800">
              <a:solidFill>
                <a:schemeClr val="dk1"/>
              </a:solidFill>
              <a:latin typeface="Calibri"/>
              <a:ea typeface="Calibri"/>
              <a:cs typeface="Calibri"/>
              <a:sym typeface="Calibri"/>
            </a:endParaRPr>
          </a:p>
        </p:txBody>
      </p:sp>
      <p:sp>
        <p:nvSpPr>
          <p:cNvPr id="111" name="Google Shape;111;p14"/>
          <p:cNvSpPr txBox="1"/>
          <p:nvPr/>
        </p:nvSpPr>
        <p:spPr>
          <a:xfrm>
            <a:off x="9006350" y="4141225"/>
            <a:ext cx="24144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cs-CZ" sz="1800">
                <a:solidFill>
                  <a:schemeClr val="dk1"/>
                </a:solidFill>
                <a:latin typeface="Calibri"/>
                <a:ea typeface="Calibri"/>
                <a:cs typeface="Calibri"/>
                <a:sym typeface="Calibri"/>
              </a:rPr>
              <a:t>Obr. 1: Betonový blok</a:t>
            </a:r>
            <a:endParaRPr i="1"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5"/>
          <p:cNvSpPr txBox="1"/>
          <p:nvPr>
            <p:ph idx="12" type="sldNum"/>
          </p:nvPr>
        </p:nvSpPr>
        <p:spPr>
          <a:xfrm>
            <a:off x="9114034"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cs-CZ" sz="1400">
                <a:solidFill>
                  <a:schemeClr val="dk1"/>
                </a:solidFill>
              </a:rPr>
              <a:t>‹#›</a:t>
            </a:fld>
            <a:endParaRPr sz="1400">
              <a:solidFill>
                <a:schemeClr val="dk1"/>
              </a:solidFill>
            </a:endParaRPr>
          </a:p>
        </p:txBody>
      </p:sp>
      <p:sp>
        <p:nvSpPr>
          <p:cNvPr id="117" name="Google Shape;117;p15"/>
          <p:cNvSpPr txBox="1"/>
          <p:nvPr>
            <p:ph idx="4294967295" type="ctrTitle"/>
          </p:nvPr>
        </p:nvSpPr>
        <p:spPr>
          <a:xfrm>
            <a:off x="1524000" y="336633"/>
            <a:ext cx="9144000" cy="9825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90000"/>
              </a:lnSpc>
              <a:spcBef>
                <a:spcPts val="0"/>
              </a:spcBef>
              <a:spcAft>
                <a:spcPts val="0"/>
              </a:spcAft>
              <a:buClr>
                <a:schemeClr val="dk1"/>
              </a:buClr>
              <a:buSzPct val="100000"/>
              <a:buFont typeface="Calibri"/>
              <a:buNone/>
            </a:pPr>
            <a:r>
              <a:rPr lang="cs-CZ" sz="4800"/>
              <a:t>Soutěž ČBS o nejlepší bak/dipl/diz práci</a:t>
            </a:r>
            <a:endParaRPr/>
          </a:p>
        </p:txBody>
      </p:sp>
      <p:sp>
        <p:nvSpPr>
          <p:cNvPr id="118" name="Google Shape;118;p15"/>
          <p:cNvSpPr txBox="1"/>
          <p:nvPr>
            <p:ph idx="1" type="subTitle"/>
          </p:nvPr>
        </p:nvSpPr>
        <p:spPr>
          <a:xfrm>
            <a:off x="1524000" y="1213246"/>
            <a:ext cx="9144000" cy="5385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lang="cs-CZ" sz="2800"/>
              <a:t>Autor</a:t>
            </a:r>
            <a:endParaRPr/>
          </a:p>
        </p:txBody>
      </p:sp>
      <p:pic>
        <p:nvPicPr>
          <p:cNvPr id="119" name="Google Shape;119;p15"/>
          <p:cNvPicPr preferRelativeResize="0"/>
          <p:nvPr/>
        </p:nvPicPr>
        <p:blipFill>
          <a:blip r:embed="rId3">
            <a:alphaModFix/>
          </a:blip>
          <a:stretch>
            <a:fillRect/>
          </a:stretch>
        </p:blipFill>
        <p:spPr>
          <a:xfrm>
            <a:off x="5602850" y="1670500"/>
            <a:ext cx="2514398" cy="2392175"/>
          </a:xfrm>
          <a:prstGeom prst="rect">
            <a:avLst/>
          </a:prstGeom>
          <a:noFill/>
          <a:ln>
            <a:noFill/>
          </a:ln>
        </p:spPr>
      </p:pic>
      <p:pic>
        <p:nvPicPr>
          <p:cNvPr id="120" name="Google Shape;120;p15"/>
          <p:cNvPicPr preferRelativeResize="0"/>
          <p:nvPr/>
        </p:nvPicPr>
        <p:blipFill>
          <a:blip r:embed="rId4">
            <a:alphaModFix/>
          </a:blip>
          <a:stretch>
            <a:fillRect/>
          </a:stretch>
        </p:blipFill>
        <p:spPr>
          <a:xfrm>
            <a:off x="8569875" y="1670500"/>
            <a:ext cx="3287350" cy="2392175"/>
          </a:xfrm>
          <a:prstGeom prst="rect">
            <a:avLst/>
          </a:prstGeom>
          <a:noFill/>
          <a:ln>
            <a:noFill/>
          </a:ln>
        </p:spPr>
      </p:pic>
      <p:sp>
        <p:nvSpPr>
          <p:cNvPr id="121" name="Google Shape;121;p15"/>
          <p:cNvSpPr txBox="1"/>
          <p:nvPr>
            <p:ph idx="1" type="subTitle"/>
          </p:nvPr>
        </p:nvSpPr>
        <p:spPr>
          <a:xfrm>
            <a:off x="958925" y="4584875"/>
            <a:ext cx="10898400" cy="2136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cs-CZ"/>
              <a:t>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 Hlavní výsledky práce</a:t>
            </a:r>
            <a:endParaRPr/>
          </a:p>
        </p:txBody>
      </p:sp>
      <p:sp>
        <p:nvSpPr>
          <p:cNvPr id="122" name="Google Shape;122;p15"/>
          <p:cNvSpPr txBox="1"/>
          <p:nvPr/>
        </p:nvSpPr>
        <p:spPr>
          <a:xfrm>
            <a:off x="5923300" y="4141225"/>
            <a:ext cx="24144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cs-CZ" sz="1800">
                <a:solidFill>
                  <a:schemeClr val="dk1"/>
                </a:solidFill>
                <a:latin typeface="Calibri"/>
                <a:ea typeface="Calibri"/>
                <a:cs typeface="Calibri"/>
                <a:sym typeface="Calibri"/>
              </a:rPr>
              <a:t>Obr. 1: Betonový blok</a:t>
            </a:r>
            <a:endParaRPr i="1" sz="1800">
              <a:solidFill>
                <a:schemeClr val="dk1"/>
              </a:solidFill>
              <a:latin typeface="Calibri"/>
              <a:ea typeface="Calibri"/>
              <a:cs typeface="Calibri"/>
              <a:sym typeface="Calibri"/>
            </a:endParaRPr>
          </a:p>
        </p:txBody>
      </p:sp>
      <p:sp>
        <p:nvSpPr>
          <p:cNvPr id="123" name="Google Shape;123;p15"/>
          <p:cNvSpPr txBox="1"/>
          <p:nvPr/>
        </p:nvSpPr>
        <p:spPr>
          <a:xfrm>
            <a:off x="9006350" y="4141225"/>
            <a:ext cx="24144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cs-CZ" sz="1800">
                <a:solidFill>
                  <a:schemeClr val="dk1"/>
                </a:solidFill>
                <a:latin typeface="Calibri"/>
                <a:ea typeface="Calibri"/>
                <a:cs typeface="Calibri"/>
                <a:sym typeface="Calibri"/>
              </a:rPr>
              <a:t>Obr. 1: Betonový blok</a:t>
            </a:r>
            <a:endParaRPr i="1" sz="1800">
              <a:solidFill>
                <a:schemeClr val="dk1"/>
              </a:solidFill>
              <a:latin typeface="Calibri"/>
              <a:ea typeface="Calibri"/>
              <a:cs typeface="Calibri"/>
              <a:sym typeface="Calibri"/>
            </a:endParaRPr>
          </a:p>
        </p:txBody>
      </p:sp>
      <p:sp>
        <p:nvSpPr>
          <p:cNvPr id="124" name="Google Shape;124;p15"/>
          <p:cNvSpPr txBox="1"/>
          <p:nvPr>
            <p:ph idx="1" type="subTitle"/>
          </p:nvPr>
        </p:nvSpPr>
        <p:spPr>
          <a:xfrm>
            <a:off x="958925" y="1510650"/>
            <a:ext cx="4596900" cy="2995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cs-CZ"/>
              <a:t>Hlavní výsledky práce Hlavní výsledky práce Hlavní výsledky práce Hlavní výsledky práce Hlavní práce Hlavní výsledky práce Hlavní výsledky práce Hlavní výsledky práce Hlavní výsledky práce Hlavní výsledky práce Hlavní výsledky práce Hlavní výsledky práce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6"/>
          <p:cNvSpPr txBox="1"/>
          <p:nvPr>
            <p:ph idx="12" type="sldNum"/>
          </p:nvPr>
        </p:nvSpPr>
        <p:spPr>
          <a:xfrm>
            <a:off x="9114034" y="6356350"/>
            <a:ext cx="27432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cs-CZ" sz="1400">
                <a:solidFill>
                  <a:schemeClr val="dk1"/>
                </a:solidFill>
              </a:rPr>
              <a:t>‹#›</a:t>
            </a:fld>
            <a:endParaRPr sz="1400">
              <a:solidFill>
                <a:schemeClr val="dk1"/>
              </a:solidFill>
            </a:endParaRPr>
          </a:p>
        </p:txBody>
      </p:sp>
      <p:sp>
        <p:nvSpPr>
          <p:cNvPr id="130" name="Google Shape;130;p16"/>
          <p:cNvSpPr txBox="1"/>
          <p:nvPr>
            <p:ph idx="4294967295" type="ctrTitle"/>
          </p:nvPr>
        </p:nvSpPr>
        <p:spPr>
          <a:xfrm>
            <a:off x="1524000" y="336633"/>
            <a:ext cx="9144000" cy="9825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90000"/>
              </a:lnSpc>
              <a:spcBef>
                <a:spcPts val="0"/>
              </a:spcBef>
              <a:spcAft>
                <a:spcPts val="0"/>
              </a:spcAft>
              <a:buClr>
                <a:schemeClr val="dk1"/>
              </a:buClr>
              <a:buSzPct val="100000"/>
              <a:buFont typeface="Calibri"/>
              <a:buNone/>
            </a:pPr>
            <a:r>
              <a:rPr lang="cs-CZ" sz="4800"/>
              <a:t>Soutěž ČBS o nejlepší bak/dipl/diz práci</a:t>
            </a:r>
            <a:endParaRPr/>
          </a:p>
        </p:txBody>
      </p:sp>
      <p:sp>
        <p:nvSpPr>
          <p:cNvPr id="131" name="Google Shape;131;p16"/>
          <p:cNvSpPr txBox="1"/>
          <p:nvPr>
            <p:ph idx="1" type="subTitle"/>
          </p:nvPr>
        </p:nvSpPr>
        <p:spPr>
          <a:xfrm>
            <a:off x="1524000" y="1213246"/>
            <a:ext cx="9144000" cy="5385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800"/>
              <a:buNone/>
            </a:pPr>
            <a:r>
              <a:rPr lang="cs-CZ" sz="2800"/>
              <a:t>Autor</a:t>
            </a:r>
            <a:endParaRPr/>
          </a:p>
        </p:txBody>
      </p:sp>
      <p:pic>
        <p:nvPicPr>
          <p:cNvPr id="132" name="Google Shape;132;p16"/>
          <p:cNvPicPr preferRelativeResize="0"/>
          <p:nvPr/>
        </p:nvPicPr>
        <p:blipFill>
          <a:blip r:embed="rId3">
            <a:alphaModFix/>
          </a:blip>
          <a:stretch>
            <a:fillRect/>
          </a:stretch>
        </p:blipFill>
        <p:spPr>
          <a:xfrm>
            <a:off x="5602850" y="1670500"/>
            <a:ext cx="2514398" cy="2392175"/>
          </a:xfrm>
          <a:prstGeom prst="rect">
            <a:avLst/>
          </a:prstGeom>
          <a:noFill/>
          <a:ln>
            <a:noFill/>
          </a:ln>
        </p:spPr>
      </p:pic>
      <p:pic>
        <p:nvPicPr>
          <p:cNvPr id="133" name="Google Shape;133;p16"/>
          <p:cNvPicPr preferRelativeResize="0"/>
          <p:nvPr/>
        </p:nvPicPr>
        <p:blipFill>
          <a:blip r:embed="rId4">
            <a:alphaModFix/>
          </a:blip>
          <a:stretch>
            <a:fillRect/>
          </a:stretch>
        </p:blipFill>
        <p:spPr>
          <a:xfrm>
            <a:off x="8569875" y="1670500"/>
            <a:ext cx="3287350" cy="2392175"/>
          </a:xfrm>
          <a:prstGeom prst="rect">
            <a:avLst/>
          </a:prstGeom>
          <a:noFill/>
          <a:ln>
            <a:noFill/>
          </a:ln>
        </p:spPr>
      </p:pic>
      <p:sp>
        <p:nvSpPr>
          <p:cNvPr id="134" name="Google Shape;134;p16"/>
          <p:cNvSpPr txBox="1"/>
          <p:nvPr>
            <p:ph idx="1" type="subTitle"/>
          </p:nvPr>
        </p:nvSpPr>
        <p:spPr>
          <a:xfrm>
            <a:off x="958925" y="4584875"/>
            <a:ext cx="10898400" cy="21366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cs-CZ"/>
              <a:t>Závěr: závěr práce </a:t>
            </a:r>
            <a:r>
              <a:rPr lang="cs-CZ"/>
              <a:t>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 práce závěr</a:t>
            </a:r>
            <a:endParaRPr/>
          </a:p>
        </p:txBody>
      </p:sp>
      <p:sp>
        <p:nvSpPr>
          <p:cNvPr id="135" name="Google Shape;135;p16"/>
          <p:cNvSpPr txBox="1"/>
          <p:nvPr/>
        </p:nvSpPr>
        <p:spPr>
          <a:xfrm>
            <a:off x="5923300" y="4141225"/>
            <a:ext cx="24144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cs-CZ" sz="1800">
                <a:solidFill>
                  <a:schemeClr val="dk1"/>
                </a:solidFill>
                <a:latin typeface="Calibri"/>
                <a:ea typeface="Calibri"/>
                <a:cs typeface="Calibri"/>
                <a:sym typeface="Calibri"/>
              </a:rPr>
              <a:t>Obr. 1: Betonový blok</a:t>
            </a:r>
            <a:endParaRPr i="1" sz="1800">
              <a:solidFill>
                <a:schemeClr val="dk1"/>
              </a:solidFill>
              <a:latin typeface="Calibri"/>
              <a:ea typeface="Calibri"/>
              <a:cs typeface="Calibri"/>
              <a:sym typeface="Calibri"/>
            </a:endParaRPr>
          </a:p>
        </p:txBody>
      </p:sp>
      <p:sp>
        <p:nvSpPr>
          <p:cNvPr id="136" name="Google Shape;136;p16"/>
          <p:cNvSpPr txBox="1"/>
          <p:nvPr/>
        </p:nvSpPr>
        <p:spPr>
          <a:xfrm>
            <a:off x="9006350" y="4141225"/>
            <a:ext cx="2414400" cy="36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i="1" lang="cs-CZ" sz="1800">
                <a:solidFill>
                  <a:schemeClr val="dk1"/>
                </a:solidFill>
                <a:latin typeface="Calibri"/>
                <a:ea typeface="Calibri"/>
                <a:cs typeface="Calibri"/>
                <a:sym typeface="Calibri"/>
              </a:rPr>
              <a:t>Obr. 1: Betonový blok</a:t>
            </a:r>
            <a:endParaRPr i="1" sz="1800">
              <a:solidFill>
                <a:schemeClr val="dk1"/>
              </a:solidFill>
              <a:latin typeface="Calibri"/>
              <a:ea typeface="Calibri"/>
              <a:cs typeface="Calibri"/>
              <a:sym typeface="Calibri"/>
            </a:endParaRPr>
          </a:p>
        </p:txBody>
      </p:sp>
      <p:sp>
        <p:nvSpPr>
          <p:cNvPr id="137" name="Google Shape;137;p16"/>
          <p:cNvSpPr txBox="1"/>
          <p:nvPr>
            <p:ph idx="1" type="subTitle"/>
          </p:nvPr>
        </p:nvSpPr>
        <p:spPr>
          <a:xfrm>
            <a:off x="958925" y="1510650"/>
            <a:ext cx="4596900" cy="29958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cs-CZ"/>
              <a:t>Hlavní výsledky práce Hlavní výsledky práce Hlavní výsledky práce Hlavní výsledky práce Hlavní práce Hlavní výsledky práce Hlavní výsledky práce Hlavní výsledky práce Hlavní výsledky práce Hlavní výsledky práce Hlavní výsledky práce Hlavní výsledky práce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Vlastní 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2A695B"/>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